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996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3/27/2022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067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811585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86636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78071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2458912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38801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7357338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586B75A-687E-405C-8A0B-8D00578BA2C3}" type="datetimeFigureOut">
              <a:rPr lang="en-US" smtClean="0"/>
              <a:pPr/>
              <a:t>3/27/2022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7618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5586B75A-687E-405C-8A0B-8D00578BA2C3}" type="datetimeFigureOut">
              <a:rPr lang="en-US" smtClean="0"/>
              <a:pPr/>
              <a:t>3/27/2022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138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3186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42248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281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885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3/27/2022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6167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3/27/2022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018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5534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3/27/2022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30967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3/27/2022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7257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7" r:id="rId1"/>
    <p:sldLayoutId id="2147483998" r:id="rId2"/>
    <p:sldLayoutId id="2147483999" r:id="rId3"/>
    <p:sldLayoutId id="2147484000" r:id="rId4"/>
    <p:sldLayoutId id="2147484001" r:id="rId5"/>
    <p:sldLayoutId id="2147484002" r:id="rId6"/>
    <p:sldLayoutId id="2147484003" r:id="rId7"/>
    <p:sldLayoutId id="2147484004" r:id="rId8"/>
    <p:sldLayoutId id="2147484005" r:id="rId9"/>
    <p:sldLayoutId id="2147484006" r:id="rId10"/>
    <p:sldLayoutId id="2147484007" r:id="rId11"/>
    <p:sldLayoutId id="2147484008" r:id="rId12"/>
    <p:sldLayoutId id="2147484009" r:id="rId13"/>
    <p:sldLayoutId id="2147484010" r:id="rId14"/>
    <p:sldLayoutId id="2147484011" r:id="rId15"/>
    <p:sldLayoutId id="2147484012" r:id="rId16"/>
    <p:sldLayoutId id="2147484013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511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285584" y="2534193"/>
            <a:ext cx="8825658" cy="963027"/>
          </a:xfrm>
          <a:noFill/>
        </p:spPr>
        <p:txBody>
          <a:bodyPr/>
          <a:lstStyle/>
          <a:p>
            <a:r>
              <a:rPr lang="pt-BR" dirty="0" smtClean="0">
                <a:solidFill>
                  <a:schemeClr val="accent5">
                    <a:lumMod val="40000"/>
                    <a:lumOff val="60000"/>
                  </a:schemeClr>
                </a:solidFill>
              </a:rPr>
              <a:t>Game Mania</a:t>
            </a:r>
            <a:endParaRPr lang="pt-BR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442338" y="3497221"/>
            <a:ext cx="4514325" cy="861420"/>
          </a:xfrm>
        </p:spPr>
        <p:txBody>
          <a:bodyPr/>
          <a:lstStyle/>
          <a:p>
            <a:r>
              <a:rPr lang="pt-BR" dirty="0" smtClean="0">
                <a:solidFill>
                  <a:schemeClr val="accent6"/>
                </a:solidFill>
              </a:rPr>
              <a:t>Loja online de venda de jogos e noticias   </a:t>
            </a:r>
            <a:endParaRPr lang="pt-BR" dirty="0">
              <a:solidFill>
                <a:schemeClr val="accent6"/>
              </a:solidFill>
            </a:endParaRPr>
          </a:p>
        </p:txBody>
      </p:sp>
      <p:sp>
        <p:nvSpPr>
          <p:cNvPr id="8" name="CaixaDeTexto 7"/>
          <p:cNvSpPr txBox="1"/>
          <p:nvPr/>
        </p:nvSpPr>
        <p:spPr>
          <a:xfrm>
            <a:off x="5053210" y="690545"/>
            <a:ext cx="1806905" cy="369332"/>
          </a:xfrm>
          <a:prstGeom prst="rect">
            <a:avLst/>
          </a:prstGeom>
          <a:noFill/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txBody>
          <a:bodyPr wrap="none" rtlCol="0">
            <a:spAutoFit/>
          </a:bodyPr>
          <a:lstStyle/>
          <a:p>
            <a:r>
              <a:rPr lang="pt-BR" b="1" dirty="0" smtClean="0">
                <a:solidFill>
                  <a:schemeClr val="accent6"/>
                </a:solidFill>
              </a:rPr>
              <a:t>Apresentação</a:t>
            </a:r>
            <a:endParaRPr lang="pt-BR" b="1" dirty="0">
              <a:solidFill>
                <a:schemeClr val="accent6"/>
              </a:solidFill>
            </a:endParaRPr>
          </a:p>
        </p:txBody>
      </p:sp>
      <p:pic>
        <p:nvPicPr>
          <p:cNvPr id="1025" name="Picture 1" descr="📌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6962502" y="5799909"/>
            <a:ext cx="43428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6"/>
                </a:solidFill>
              </a:rPr>
              <a:t>Aluna: luiza </a:t>
            </a:r>
            <a:r>
              <a:rPr lang="pt-BR" dirty="0" err="1" smtClean="0">
                <a:solidFill>
                  <a:schemeClr val="accent6"/>
                </a:solidFill>
              </a:rPr>
              <a:t>victoria</a:t>
            </a:r>
            <a:r>
              <a:rPr lang="pt-BR" dirty="0" smtClean="0">
                <a:solidFill>
                  <a:schemeClr val="accent6"/>
                </a:solidFill>
              </a:rPr>
              <a:t> pereira de barros</a:t>
            </a:r>
            <a:endParaRPr lang="pt-BR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5108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/>
          <p:cNvSpPr>
            <a:spLocks noGrp="1"/>
          </p:cNvSpPr>
          <p:nvPr>
            <p:ph type="title"/>
          </p:nvPr>
        </p:nvSpPr>
        <p:spPr>
          <a:xfrm>
            <a:off x="1468463" y="888274"/>
            <a:ext cx="8825660" cy="3226530"/>
          </a:xfrm>
        </p:spPr>
        <p:txBody>
          <a:bodyPr/>
          <a:lstStyle/>
          <a:p>
            <a:r>
              <a:rPr lang="pt-BR" dirty="0" smtClean="0"/>
              <a:t>O site foi criado com o intuito se ser pratico funcional e simples de se utilizar, com cores escuras para chamar mais atenção do publico alvo que são os </a:t>
            </a:r>
            <a:r>
              <a:rPr lang="pt-BR" dirty="0" err="1" smtClean="0"/>
              <a:t>gamers</a:t>
            </a:r>
            <a:r>
              <a:rPr lang="pt-BR" dirty="0" smtClean="0"/>
              <a:t>. 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idx="1"/>
          </p:nvPr>
        </p:nvSpPr>
        <p:spPr>
          <a:xfrm>
            <a:off x="1471470" y="4855149"/>
            <a:ext cx="8825659" cy="1558713"/>
          </a:xfrm>
        </p:spPr>
        <p:txBody>
          <a:bodyPr/>
          <a:lstStyle/>
          <a:p>
            <a:r>
              <a:rPr lang="pt-BR" dirty="0">
                <a:solidFill>
                  <a:schemeClr val="accent6"/>
                </a:solidFill>
              </a:rPr>
              <a:t>Para produção do site </a:t>
            </a:r>
            <a:r>
              <a:rPr lang="pt-BR" dirty="0" smtClean="0">
                <a:solidFill>
                  <a:schemeClr val="accent6"/>
                </a:solidFill>
              </a:rPr>
              <a:t>utilizamos </a:t>
            </a:r>
            <a:r>
              <a:rPr lang="pt-BR" dirty="0">
                <a:solidFill>
                  <a:schemeClr val="accent6"/>
                </a:solidFill>
              </a:rPr>
              <a:t>técnicas </a:t>
            </a:r>
            <a:r>
              <a:rPr lang="pt-BR" dirty="0" err="1">
                <a:solidFill>
                  <a:schemeClr val="accent6"/>
                </a:solidFill>
              </a:rPr>
              <a:t>ux</a:t>
            </a:r>
            <a:r>
              <a:rPr lang="pt-BR" dirty="0">
                <a:solidFill>
                  <a:schemeClr val="accent6"/>
                </a:solidFill>
              </a:rPr>
              <a:t> e </a:t>
            </a:r>
            <a:r>
              <a:rPr lang="pt-BR" dirty="0" err="1">
                <a:solidFill>
                  <a:schemeClr val="accent6"/>
                </a:solidFill>
              </a:rPr>
              <a:t>ul</a:t>
            </a:r>
            <a:r>
              <a:rPr lang="pt-BR" dirty="0">
                <a:solidFill>
                  <a:schemeClr val="accent6"/>
                </a:solidFill>
              </a:rPr>
              <a:t> , </a:t>
            </a:r>
            <a:r>
              <a:rPr lang="pt-BR" dirty="0" err="1">
                <a:solidFill>
                  <a:schemeClr val="accent6"/>
                </a:solidFill>
              </a:rPr>
              <a:t>html</a:t>
            </a:r>
            <a:r>
              <a:rPr lang="pt-BR" dirty="0">
                <a:solidFill>
                  <a:schemeClr val="accent6"/>
                </a:solidFill>
              </a:rPr>
              <a:t> ,</a:t>
            </a:r>
            <a:r>
              <a:rPr lang="pt-BR" dirty="0" err="1">
                <a:solidFill>
                  <a:schemeClr val="accent6"/>
                </a:solidFill>
              </a:rPr>
              <a:t>java</a:t>
            </a:r>
            <a:r>
              <a:rPr lang="pt-BR" dirty="0">
                <a:solidFill>
                  <a:schemeClr val="accent6"/>
                </a:solidFill>
              </a:rPr>
              <a:t> script e </a:t>
            </a:r>
            <a:r>
              <a:rPr lang="pt-BR" dirty="0" err="1">
                <a:solidFill>
                  <a:schemeClr val="accent6"/>
                </a:solidFill>
              </a:rPr>
              <a:t>css</a:t>
            </a:r>
            <a:r>
              <a:rPr lang="pt-BR" dirty="0">
                <a:solidFill>
                  <a:schemeClr val="accent6"/>
                </a:solidFill>
              </a:rPr>
              <a:t> como linguagem de </a:t>
            </a:r>
            <a:r>
              <a:rPr lang="pt-BR" dirty="0" smtClean="0">
                <a:solidFill>
                  <a:schemeClr val="accent6"/>
                </a:solidFill>
              </a:rPr>
              <a:t>programação, além de </a:t>
            </a:r>
            <a:r>
              <a:rPr lang="pt-BR" dirty="0" err="1" smtClean="0">
                <a:solidFill>
                  <a:schemeClr val="accent6"/>
                </a:solidFill>
              </a:rPr>
              <a:t>bootstrap</a:t>
            </a:r>
            <a:r>
              <a:rPr lang="pt-BR" dirty="0" smtClean="0">
                <a:solidFill>
                  <a:schemeClr val="accent6"/>
                </a:solidFill>
              </a:rPr>
              <a:t> e </a:t>
            </a:r>
            <a:r>
              <a:rPr lang="pt-BR" dirty="0" err="1" smtClean="0">
                <a:solidFill>
                  <a:schemeClr val="accent6"/>
                </a:solidFill>
              </a:rPr>
              <a:t>jquery</a:t>
            </a:r>
            <a:r>
              <a:rPr lang="pt-BR" dirty="0" smtClean="0">
                <a:solidFill>
                  <a:schemeClr val="accent6"/>
                </a:solidFill>
              </a:rPr>
              <a:t> como frameworks, para melhor interatividade e  experiência do usuário e deixar o design responsivo para todo tipo de tela.</a:t>
            </a:r>
            <a:endParaRPr lang="pt-BR" dirty="0">
              <a:solidFill>
                <a:schemeClr val="accent6"/>
              </a:solidFill>
            </a:endParaRP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88207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74118" y="783531"/>
            <a:ext cx="4351025" cy="535818"/>
          </a:xfrm>
        </p:spPr>
        <p:txBody>
          <a:bodyPr/>
          <a:lstStyle/>
          <a:p>
            <a:r>
              <a:rPr lang="pt-BR" dirty="0" smtClean="0"/>
              <a:t>Layout-Desktop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3949" y="440358"/>
            <a:ext cx="2664823" cy="14891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4205" y="2264353"/>
            <a:ext cx="2723058" cy="12601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7328" y="3859365"/>
            <a:ext cx="2723057" cy="11107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8856" y="5207206"/>
            <a:ext cx="2447364" cy="15213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CaixaDeTexto 7"/>
          <p:cNvSpPr txBox="1"/>
          <p:nvPr/>
        </p:nvSpPr>
        <p:spPr>
          <a:xfrm>
            <a:off x="1063514" y="1458708"/>
            <a:ext cx="416162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accent6"/>
                </a:solidFill>
              </a:rPr>
              <a:t>-    design simples para fácil           usabilidade para qualquer   publico alvo  </a:t>
            </a:r>
          </a:p>
          <a:p>
            <a:pPr marL="285750" indent="-285750">
              <a:buFontTx/>
              <a:buChar char="-"/>
            </a:pPr>
            <a:r>
              <a:rPr lang="pt-BR" dirty="0" smtClean="0">
                <a:solidFill>
                  <a:schemeClr val="accent6"/>
                </a:solidFill>
              </a:rPr>
              <a:t>Cores e estilo de fontes pensadas para atrair o publico </a:t>
            </a:r>
            <a:r>
              <a:rPr lang="pt-BR" dirty="0" err="1" smtClean="0">
                <a:solidFill>
                  <a:schemeClr val="accent6"/>
                </a:solidFill>
              </a:rPr>
              <a:t>gamer</a:t>
            </a:r>
            <a:endParaRPr lang="pt-BR" dirty="0" smtClean="0">
              <a:solidFill>
                <a:schemeClr val="accent6"/>
              </a:solidFill>
            </a:endParaRPr>
          </a:p>
          <a:p>
            <a:pPr marL="285750" indent="-285750">
              <a:buFontTx/>
              <a:buChar char="-"/>
            </a:pPr>
            <a:r>
              <a:rPr lang="pt-BR" dirty="0" smtClean="0">
                <a:solidFill>
                  <a:schemeClr val="accent6"/>
                </a:solidFill>
              </a:rPr>
              <a:t>Área de pesquisa bem visível no site </a:t>
            </a:r>
          </a:p>
          <a:p>
            <a:pPr marL="285750" indent="-285750">
              <a:buFontTx/>
              <a:buChar char="-"/>
            </a:pPr>
            <a:r>
              <a:rPr lang="pt-BR" dirty="0" smtClean="0">
                <a:solidFill>
                  <a:schemeClr val="accent6"/>
                </a:solidFill>
              </a:rPr>
              <a:t>Ícones de orientação para compras, localização e mais produtos </a:t>
            </a:r>
            <a:endParaRPr lang="pt-BR" dirty="0">
              <a:solidFill>
                <a:schemeClr val="accent6"/>
              </a:solidFill>
            </a:endParaRPr>
          </a:p>
          <a:p>
            <a:pPr marL="285750" indent="-285750">
              <a:buFontTx/>
              <a:buChar char="-"/>
            </a:pPr>
            <a:r>
              <a:rPr lang="pt-BR" dirty="0" err="1" smtClean="0">
                <a:solidFill>
                  <a:schemeClr val="accent6"/>
                </a:solidFill>
              </a:rPr>
              <a:t>Carousel</a:t>
            </a:r>
            <a:r>
              <a:rPr lang="pt-BR" dirty="0" smtClean="0">
                <a:solidFill>
                  <a:schemeClr val="accent6"/>
                </a:solidFill>
              </a:rPr>
              <a:t> de produtos</a:t>
            </a:r>
          </a:p>
          <a:p>
            <a:pPr marL="285750" indent="-285750">
              <a:buFontTx/>
              <a:buChar char="-"/>
            </a:pPr>
            <a:r>
              <a:rPr lang="pt-BR" dirty="0" smtClean="0">
                <a:solidFill>
                  <a:schemeClr val="accent6"/>
                </a:solidFill>
              </a:rPr>
              <a:t>Banner de noticias </a:t>
            </a:r>
            <a:endParaRPr lang="pt-BR" dirty="0">
              <a:solidFill>
                <a:schemeClr val="accent6"/>
              </a:solidFill>
            </a:endParaRPr>
          </a:p>
          <a:p>
            <a:pPr marL="285750" indent="-285750">
              <a:buFontTx/>
              <a:buChar char="-"/>
            </a:pPr>
            <a:r>
              <a:rPr lang="pt-BR" dirty="0" smtClean="0">
                <a:solidFill>
                  <a:schemeClr val="accent6"/>
                </a:solidFill>
              </a:rPr>
              <a:t>Seção de marcas patrocinadoras do site </a:t>
            </a:r>
          </a:p>
          <a:p>
            <a:pPr marL="285750" indent="-285750">
              <a:buFontTx/>
              <a:buChar char="-"/>
            </a:pPr>
            <a:r>
              <a:rPr lang="pt-BR" dirty="0" err="1" smtClean="0">
                <a:solidFill>
                  <a:schemeClr val="accent6"/>
                </a:solidFill>
              </a:rPr>
              <a:t>Footer</a:t>
            </a:r>
            <a:r>
              <a:rPr lang="pt-BR" dirty="0" smtClean="0">
                <a:solidFill>
                  <a:schemeClr val="accent6"/>
                </a:solidFill>
              </a:rPr>
              <a:t> com contatos do site e outros links </a:t>
            </a:r>
          </a:p>
        </p:txBody>
      </p:sp>
    </p:spTree>
    <p:extLst>
      <p:ext uri="{BB962C8B-B14F-4D97-AF65-F5344CB8AC3E}">
        <p14:creationId xmlns:p14="http://schemas.microsoft.com/office/powerpoint/2010/main" val="2218467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87719" y="983316"/>
            <a:ext cx="4351025" cy="764802"/>
          </a:xfrm>
        </p:spPr>
        <p:txBody>
          <a:bodyPr/>
          <a:lstStyle/>
          <a:p>
            <a:r>
              <a:rPr lang="pt-BR" dirty="0" smtClean="0"/>
              <a:t>Layout-Tablet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3758" y="423881"/>
            <a:ext cx="3440944" cy="14062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020" y="2058737"/>
            <a:ext cx="3440944" cy="14029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6828" y="3899804"/>
            <a:ext cx="2266161" cy="207564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6261" y="3870814"/>
            <a:ext cx="2220751" cy="210463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CaixaDeTexto 8"/>
          <p:cNvSpPr txBox="1"/>
          <p:nvPr/>
        </p:nvSpPr>
        <p:spPr>
          <a:xfrm>
            <a:off x="1087719" y="1830097"/>
            <a:ext cx="359228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accent6"/>
                </a:solidFill>
              </a:rPr>
              <a:t>-ajustamento de resolução pela </a:t>
            </a:r>
            <a:r>
              <a:rPr lang="pt-BR" dirty="0" err="1" smtClean="0">
                <a:solidFill>
                  <a:schemeClr val="accent6"/>
                </a:solidFill>
              </a:rPr>
              <a:t>responsividade</a:t>
            </a:r>
            <a:endParaRPr lang="pt-BR" dirty="0" smtClean="0">
              <a:solidFill>
                <a:schemeClr val="accent6"/>
              </a:solidFill>
            </a:endParaRPr>
          </a:p>
          <a:p>
            <a:r>
              <a:rPr lang="pt-BR" dirty="0" smtClean="0">
                <a:solidFill>
                  <a:schemeClr val="accent6"/>
                </a:solidFill>
              </a:rPr>
              <a:t>-</a:t>
            </a:r>
            <a:r>
              <a:rPr lang="pt-BR" dirty="0" err="1" smtClean="0">
                <a:solidFill>
                  <a:schemeClr val="accent6"/>
                </a:solidFill>
              </a:rPr>
              <a:t>adiçõa</a:t>
            </a:r>
            <a:r>
              <a:rPr lang="pt-BR" dirty="0" smtClean="0">
                <a:solidFill>
                  <a:schemeClr val="accent6"/>
                </a:solidFill>
              </a:rPr>
              <a:t> de um </a:t>
            </a:r>
            <a:r>
              <a:rPr lang="pt-BR" dirty="0" err="1" smtClean="0">
                <a:solidFill>
                  <a:schemeClr val="accent6"/>
                </a:solidFill>
              </a:rPr>
              <a:t>pseudo</a:t>
            </a:r>
            <a:r>
              <a:rPr lang="pt-BR" dirty="0" smtClean="0">
                <a:solidFill>
                  <a:schemeClr val="accent6"/>
                </a:solidFill>
              </a:rPr>
              <a:t> botão para </a:t>
            </a:r>
            <a:r>
              <a:rPr lang="pt-BR" dirty="0" err="1" smtClean="0">
                <a:solidFill>
                  <a:schemeClr val="accent6"/>
                </a:solidFill>
              </a:rPr>
              <a:t>login</a:t>
            </a:r>
            <a:endParaRPr lang="pt-BR" dirty="0" smtClean="0">
              <a:solidFill>
                <a:schemeClr val="accent6"/>
              </a:solidFill>
            </a:endParaRPr>
          </a:p>
          <a:p>
            <a:r>
              <a:rPr lang="pt-BR" dirty="0" smtClean="0">
                <a:solidFill>
                  <a:schemeClr val="accent6"/>
                </a:solidFill>
              </a:rPr>
              <a:t>-diminuição do texto do banner de noticias</a:t>
            </a:r>
          </a:p>
          <a:p>
            <a:r>
              <a:rPr lang="pt-BR" dirty="0" smtClean="0">
                <a:solidFill>
                  <a:schemeClr val="accent6"/>
                </a:solidFill>
              </a:rPr>
              <a:t>- Adição do menu sanduiche </a:t>
            </a:r>
          </a:p>
        </p:txBody>
      </p:sp>
    </p:spTree>
    <p:extLst>
      <p:ext uri="{BB962C8B-B14F-4D97-AF65-F5344CB8AC3E}">
        <p14:creationId xmlns:p14="http://schemas.microsoft.com/office/powerpoint/2010/main" val="2472156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15764" y="892991"/>
            <a:ext cx="4351025" cy="1098265"/>
          </a:xfrm>
        </p:spPr>
        <p:txBody>
          <a:bodyPr/>
          <a:lstStyle/>
          <a:p>
            <a:r>
              <a:rPr lang="pt-BR" dirty="0" smtClean="0"/>
              <a:t>Layout-Mobile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3228" y="447298"/>
            <a:ext cx="1833572" cy="276300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7830" y="1991256"/>
            <a:ext cx="2036340" cy="26983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3228" y="3639486"/>
            <a:ext cx="1986585" cy="27221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CaixaDeTexto 10"/>
          <p:cNvSpPr txBox="1"/>
          <p:nvPr/>
        </p:nvSpPr>
        <p:spPr>
          <a:xfrm>
            <a:off x="1104683" y="1991256"/>
            <a:ext cx="33702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smtClean="0">
                <a:solidFill>
                  <a:schemeClr val="accent6"/>
                </a:solidFill>
              </a:rPr>
              <a:t>-redefinição da resolução do layout para mobile </a:t>
            </a:r>
          </a:p>
          <a:p>
            <a:r>
              <a:rPr lang="pt-BR" dirty="0" smtClean="0">
                <a:solidFill>
                  <a:schemeClr val="accent6"/>
                </a:solidFill>
              </a:rPr>
              <a:t>-mantendo as mesmas características do layout </a:t>
            </a:r>
            <a:r>
              <a:rPr lang="pt-BR" dirty="0" err="1" smtClean="0">
                <a:solidFill>
                  <a:schemeClr val="accent6"/>
                </a:solidFill>
              </a:rPr>
              <a:t>tablet</a:t>
            </a:r>
            <a:endParaRPr lang="pt-BR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269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Funcionalidades</a:t>
            </a:r>
            <a:endParaRPr lang="pt-BR" dirty="0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7990" y="2337391"/>
            <a:ext cx="3655673" cy="198641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7372" y="4663442"/>
            <a:ext cx="4101737" cy="18931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CaixaDeTexto 5"/>
          <p:cNvSpPr txBox="1"/>
          <p:nvPr/>
        </p:nvSpPr>
        <p:spPr>
          <a:xfrm>
            <a:off x="1045029" y="2612571"/>
            <a:ext cx="480713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 smtClean="0">
                <a:solidFill>
                  <a:schemeClr val="accent6"/>
                </a:solidFill>
              </a:rPr>
              <a:t>Ícone do site pode servir para volta a pagina principal do site </a:t>
            </a:r>
          </a:p>
          <a:p>
            <a:pPr marL="285750" indent="-285750">
              <a:buFontTx/>
              <a:buChar char="-"/>
            </a:pPr>
            <a:r>
              <a:rPr lang="pt-BR" dirty="0" smtClean="0">
                <a:solidFill>
                  <a:schemeClr val="accent6"/>
                </a:solidFill>
              </a:rPr>
              <a:t>Menu sanduiche contem todas as opções do layout desktop dentro dele </a:t>
            </a:r>
          </a:p>
          <a:p>
            <a:pPr marL="285750" indent="-285750">
              <a:buFontTx/>
              <a:buChar char="-"/>
            </a:pPr>
            <a:r>
              <a:rPr lang="pt-BR" dirty="0" smtClean="0">
                <a:solidFill>
                  <a:schemeClr val="accent6"/>
                </a:solidFill>
              </a:rPr>
              <a:t>Na seção de marcas cada uma delas leva a loja principal das marcas selecionadas</a:t>
            </a:r>
          </a:p>
          <a:p>
            <a:pPr marL="285750" indent="-285750">
              <a:buFontTx/>
              <a:buChar char="-"/>
            </a:pPr>
            <a:r>
              <a:rPr lang="pt-BR" dirty="0" smtClean="0">
                <a:solidFill>
                  <a:schemeClr val="accent6"/>
                </a:solidFill>
              </a:rPr>
              <a:t>Opção de entrar tanto no desktop quanto para as outras resoluções leva para a pagina de </a:t>
            </a:r>
            <a:r>
              <a:rPr lang="pt-BR" dirty="0" err="1" smtClean="0">
                <a:solidFill>
                  <a:schemeClr val="accent6"/>
                </a:solidFill>
              </a:rPr>
              <a:t>login</a:t>
            </a:r>
            <a:endParaRPr lang="pt-BR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733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Conclusão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2"/>
          </p:nvPr>
        </p:nvSpPr>
        <p:spPr>
          <a:xfrm>
            <a:off x="731521" y="3321231"/>
            <a:ext cx="10032274" cy="3118758"/>
          </a:xfrm>
        </p:spPr>
        <p:txBody>
          <a:bodyPr>
            <a:normAutofit fontScale="92500" lnSpcReduction="20000"/>
          </a:bodyPr>
          <a:lstStyle/>
          <a:p>
            <a:r>
              <a:rPr lang="pt-BR" dirty="0" smtClean="0"/>
              <a:t>Produção do site foi focado inteiramente no publico alvo </a:t>
            </a:r>
            <a:r>
              <a:rPr lang="pt-BR" dirty="0" err="1" smtClean="0"/>
              <a:t>gamer</a:t>
            </a:r>
            <a:r>
              <a:rPr lang="pt-BR" dirty="0" smtClean="0"/>
              <a:t> tanto em questão de cores como o design ,tive como referencia sites de jogos como </a:t>
            </a:r>
            <a:r>
              <a:rPr lang="pt-BR" dirty="0" err="1" smtClean="0"/>
              <a:t>league</a:t>
            </a:r>
            <a:r>
              <a:rPr lang="pt-BR" dirty="0" smtClean="0"/>
              <a:t> </a:t>
            </a:r>
            <a:r>
              <a:rPr lang="pt-BR" dirty="0" err="1" smtClean="0"/>
              <a:t>of</a:t>
            </a:r>
            <a:r>
              <a:rPr lang="pt-BR" dirty="0" smtClean="0"/>
              <a:t> </a:t>
            </a:r>
            <a:r>
              <a:rPr lang="pt-BR" dirty="0" err="1" smtClean="0"/>
              <a:t>leagends</a:t>
            </a:r>
            <a:r>
              <a:rPr lang="pt-BR" dirty="0" smtClean="0"/>
              <a:t> e sites de compras como </a:t>
            </a:r>
            <a:r>
              <a:rPr lang="pt-BR" dirty="0" err="1" smtClean="0"/>
              <a:t>shoppe</a:t>
            </a:r>
            <a:r>
              <a:rPr lang="pt-BR" dirty="0" smtClean="0"/>
              <a:t> entre outras.</a:t>
            </a:r>
          </a:p>
          <a:p>
            <a:r>
              <a:rPr lang="pt-BR" dirty="0" smtClean="0"/>
              <a:t>Utilizando </a:t>
            </a:r>
            <a:r>
              <a:rPr lang="pt-BR" dirty="0" err="1" smtClean="0"/>
              <a:t>ux</a:t>
            </a:r>
            <a:r>
              <a:rPr lang="pt-BR" dirty="0" smtClean="0"/>
              <a:t> e </a:t>
            </a:r>
            <a:r>
              <a:rPr lang="pt-BR" dirty="0" err="1" smtClean="0"/>
              <a:t>ul</a:t>
            </a:r>
            <a:r>
              <a:rPr lang="pt-BR" dirty="0" smtClean="0"/>
              <a:t> para melhor experiência do usuário aplicando </a:t>
            </a:r>
            <a:r>
              <a:rPr lang="pt-BR" dirty="0" err="1" smtClean="0"/>
              <a:t>responsividade</a:t>
            </a:r>
            <a:r>
              <a:rPr lang="pt-BR" dirty="0" smtClean="0"/>
              <a:t> para alteração de resolução dos layouts, e frameworks para a aplicação de interação no site.</a:t>
            </a:r>
          </a:p>
          <a:p>
            <a:r>
              <a:rPr lang="pt-BR" dirty="0" smtClean="0"/>
              <a:t>Fiquei bastante satisfeita apesar de ter ficado um pouco diferente do meu projeto inicial do rafe ,mudando a posição do menu sanduiche para direita ao </a:t>
            </a:r>
            <a:r>
              <a:rPr lang="pt-BR" dirty="0" err="1" smtClean="0"/>
              <a:t>invez</a:t>
            </a:r>
            <a:r>
              <a:rPr lang="pt-BR" dirty="0" smtClean="0"/>
              <a:t> da esquerda e transformando as duas opções de cadastro e entrar em um </a:t>
            </a:r>
            <a:r>
              <a:rPr lang="pt-BR" dirty="0" err="1" smtClean="0"/>
              <a:t>pseudo</a:t>
            </a:r>
            <a:r>
              <a:rPr lang="pt-BR" dirty="0" smtClean="0"/>
              <a:t> botão de entrar nos layouts de tablete e mobile.</a:t>
            </a:r>
          </a:p>
          <a:p>
            <a:r>
              <a:rPr lang="pt-BR" b="1" dirty="0" smtClean="0"/>
              <a:t>Dificuldades:</a:t>
            </a:r>
          </a:p>
          <a:p>
            <a:r>
              <a:rPr lang="pt-BR" dirty="0" smtClean="0"/>
              <a:t>Como principais dificuldades para a produção do site , tive a aplicação do </a:t>
            </a:r>
            <a:r>
              <a:rPr lang="pt-BR" dirty="0" err="1" smtClean="0"/>
              <a:t>java</a:t>
            </a:r>
            <a:r>
              <a:rPr lang="pt-BR" dirty="0" smtClean="0"/>
              <a:t> script na funcionalidades do menu sanduiche e também na </a:t>
            </a:r>
            <a:r>
              <a:rPr lang="pt-BR" dirty="0" err="1" smtClean="0"/>
              <a:t>responsividade</a:t>
            </a:r>
            <a:r>
              <a:rPr lang="pt-BR" dirty="0" smtClean="0"/>
              <a:t> do tablete e do mobile.</a:t>
            </a:r>
          </a:p>
        </p:txBody>
      </p:sp>
    </p:spTree>
    <p:extLst>
      <p:ext uri="{BB962C8B-B14F-4D97-AF65-F5344CB8AC3E}">
        <p14:creationId xmlns:p14="http://schemas.microsoft.com/office/powerpoint/2010/main" val="1703312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Íon - Sala da Diretoria">
  <a:themeElements>
    <a:clrScheme name="Íon - Sala da Diretoria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Íon - Sala da Diretoria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Íon - Sala da Diretoria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TM02900722[[fn=Íon – Sala da Diretoria]]</Template>
  <TotalTime>381</TotalTime>
  <Words>406</Words>
  <Application>Microsoft Office PowerPoint</Application>
  <PresentationFormat>Widescreen</PresentationFormat>
  <Paragraphs>34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Íon - Sala da Diretoria</vt:lpstr>
      <vt:lpstr>Game Mania</vt:lpstr>
      <vt:lpstr>O site foi criado com o intuito se ser pratico funcional e simples de se utilizar, com cores escuras para chamar mais atenção do publico alvo que são os gamers. </vt:lpstr>
      <vt:lpstr>Layout-Desktop</vt:lpstr>
      <vt:lpstr>Layout-Tablet</vt:lpstr>
      <vt:lpstr>Layout-Mobile</vt:lpstr>
      <vt:lpstr>Funcionalidades</vt:lpstr>
      <vt:lpstr>Conclusão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Game Mania</dc:title>
  <dc:creator>Windows</dc:creator>
  <cp:lastModifiedBy>Windows</cp:lastModifiedBy>
  <cp:revision>17</cp:revision>
  <dcterms:created xsi:type="dcterms:W3CDTF">2022-03-26T23:47:52Z</dcterms:created>
  <dcterms:modified xsi:type="dcterms:W3CDTF">2022-03-27T22:24:01Z</dcterms:modified>
</cp:coreProperties>
</file>

<file path=docProps/thumbnail.jpeg>
</file>